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>
        <p:scale>
          <a:sx n="60" d="100"/>
          <a:sy n="60" d="100"/>
        </p:scale>
        <p:origin x="978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88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469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5876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889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253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8463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0625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454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091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46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346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41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937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542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568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764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33AF3-04C3-4B7A-8CFA-1700ABA1FAF1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A7F9F70-AF06-4EE9-BDCB-67F10F984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87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2606" y="3869919"/>
            <a:ext cx="7766936" cy="1646302"/>
          </a:xfrm>
        </p:spPr>
        <p:txBody>
          <a:bodyPr/>
          <a:lstStyle/>
          <a:p>
            <a:pPr algn="ctr"/>
            <a:r>
              <a:rPr lang="en-US" sz="8000" dirty="0" smtClean="0"/>
              <a:t>Answer the questions out loud as quickly as possible.</a:t>
            </a:r>
            <a:endParaRPr lang="en-GB" sz="8000" dirty="0"/>
          </a:p>
        </p:txBody>
      </p:sp>
    </p:spTree>
    <p:extLst>
      <p:ext uri="{BB962C8B-B14F-4D97-AF65-F5344CB8AC3E}">
        <p14:creationId xmlns:p14="http://schemas.microsoft.com/office/powerpoint/2010/main" val="335897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1500" dirty="0" smtClean="0"/>
              <a:t>What is 4+2</a:t>
            </a:r>
            <a:endParaRPr lang="en-GB" sz="11500" dirty="0"/>
          </a:p>
        </p:txBody>
      </p:sp>
    </p:spTree>
    <p:extLst>
      <p:ext uri="{BB962C8B-B14F-4D97-AF65-F5344CB8AC3E}">
        <p14:creationId xmlns:p14="http://schemas.microsoft.com/office/powerpoint/2010/main" val="771316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1500" dirty="0" smtClean="0"/>
              <a:t>What is 3+3</a:t>
            </a:r>
            <a:endParaRPr lang="en-GB" sz="11500" dirty="0"/>
          </a:p>
        </p:txBody>
      </p:sp>
    </p:spTree>
    <p:extLst>
      <p:ext uri="{BB962C8B-B14F-4D97-AF65-F5344CB8AC3E}">
        <p14:creationId xmlns:p14="http://schemas.microsoft.com/office/powerpoint/2010/main" val="3871702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1500" dirty="0" smtClean="0"/>
              <a:t>What is 5+1</a:t>
            </a:r>
            <a:endParaRPr lang="en-GB" sz="11500" dirty="0"/>
          </a:p>
        </p:txBody>
      </p:sp>
    </p:spTree>
    <p:extLst>
      <p:ext uri="{BB962C8B-B14F-4D97-AF65-F5344CB8AC3E}">
        <p14:creationId xmlns:p14="http://schemas.microsoft.com/office/powerpoint/2010/main" val="3102896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1500" dirty="0" smtClean="0"/>
              <a:t>What is 7-1</a:t>
            </a:r>
            <a:endParaRPr lang="en-GB" sz="11500" dirty="0"/>
          </a:p>
        </p:txBody>
      </p:sp>
    </p:spTree>
    <p:extLst>
      <p:ext uri="{BB962C8B-B14F-4D97-AF65-F5344CB8AC3E}">
        <p14:creationId xmlns:p14="http://schemas.microsoft.com/office/powerpoint/2010/main" val="155681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1500" dirty="0" smtClean="0"/>
              <a:t>What is 8-2</a:t>
            </a:r>
            <a:endParaRPr lang="en-GB" sz="11500" dirty="0"/>
          </a:p>
        </p:txBody>
      </p:sp>
    </p:spTree>
    <p:extLst>
      <p:ext uri="{BB962C8B-B14F-4D97-AF65-F5344CB8AC3E}">
        <p14:creationId xmlns:p14="http://schemas.microsoft.com/office/powerpoint/2010/main" val="3102546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1500" dirty="0" smtClean="0"/>
              <a:t>What is 9-3</a:t>
            </a:r>
            <a:endParaRPr lang="en-GB" sz="11500" dirty="0"/>
          </a:p>
        </p:txBody>
      </p:sp>
    </p:spTree>
    <p:extLst>
      <p:ext uri="{BB962C8B-B14F-4D97-AF65-F5344CB8AC3E}">
        <p14:creationId xmlns:p14="http://schemas.microsoft.com/office/powerpoint/2010/main" val="3444575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179" y="1652589"/>
            <a:ext cx="9448800" cy="38807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3800" dirty="0" smtClean="0"/>
              <a:t>Name me a vegetable</a:t>
            </a:r>
            <a:endParaRPr lang="en-GB" sz="13800" dirty="0"/>
          </a:p>
        </p:txBody>
      </p:sp>
    </p:spTree>
    <p:extLst>
      <p:ext uri="{BB962C8B-B14F-4D97-AF65-F5344CB8AC3E}">
        <p14:creationId xmlns:p14="http://schemas.microsoft.com/office/powerpoint/2010/main" val="3839104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053" y="1358484"/>
            <a:ext cx="9304421" cy="38807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3800" dirty="0" smtClean="0"/>
              <a:t>Did you say Carrot?</a:t>
            </a:r>
            <a:endParaRPr lang="en-GB" sz="13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3" t="17810" r="1430" b="18862"/>
          <a:stretch/>
        </p:blipFill>
        <p:spPr>
          <a:xfrm>
            <a:off x="5053263" y="5239257"/>
            <a:ext cx="4443663" cy="15400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3" t="17810" r="1430" b="18862"/>
          <a:stretch/>
        </p:blipFill>
        <p:spPr>
          <a:xfrm flipH="1">
            <a:off x="528052" y="5239257"/>
            <a:ext cx="4140200" cy="15400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3" t="17810" r="1430" b="18862"/>
          <a:stretch/>
        </p:blipFill>
        <p:spPr>
          <a:xfrm flipV="1">
            <a:off x="5053263" y="127000"/>
            <a:ext cx="4443663" cy="18127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3" t="17810" r="1430" b="18862"/>
          <a:stretch/>
        </p:blipFill>
        <p:spPr>
          <a:xfrm flipH="1" flipV="1">
            <a:off x="528052" y="127000"/>
            <a:ext cx="4140200" cy="181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60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Custom 1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FC000"/>
      </a:accent1>
      <a:accent2>
        <a:srgbClr val="D48112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</TotalTime>
  <Words>37</Words>
  <Application>Microsoft Office PowerPoint</Application>
  <PresentationFormat>Widescreen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Answer the questions out loud as quickly as possible.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Answer the question out loud as quickly as possible.</dc:title>
  <dc:creator>Stephen Rafferty</dc:creator>
  <cp:lastModifiedBy>Stephen Rafferty</cp:lastModifiedBy>
  <cp:revision>3</cp:revision>
  <dcterms:created xsi:type="dcterms:W3CDTF">2016-02-05T09:36:31Z</dcterms:created>
  <dcterms:modified xsi:type="dcterms:W3CDTF">2016-02-05T09:51:34Z</dcterms:modified>
</cp:coreProperties>
</file>